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535" r:id="rId1"/>
  </p:sldMasterIdLst>
  <p:sldIdLst>
    <p:sldId id="268" r:id="rId2"/>
    <p:sldId id="269" r:id="rId3"/>
    <p:sldId id="271" r:id="rId4"/>
    <p:sldId id="272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CC"/>
    <a:srgbClr val="007BC3"/>
    <a:srgbClr val="005C9E"/>
    <a:srgbClr val="0B0C0A"/>
    <a:srgbClr val="0C0C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25" autoAdjust="0"/>
    <p:restoredTop sz="94647" autoAdjust="0"/>
  </p:normalViewPr>
  <p:slideViewPr>
    <p:cSldViewPr snapToGrid="0" snapToObjects="1">
      <p:cViewPr varScale="1">
        <p:scale>
          <a:sx n="190" d="100"/>
          <a:sy n="190" d="100"/>
        </p:scale>
        <p:origin x="-356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8/30/12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F344F52-F034-914B-AE74-BBCBB3FB9B3F}" type="datetimeFigureOut">
              <a:rPr lang="en-US" smtClean="0"/>
              <a:pPr/>
              <a:t>8/30/12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1782612-7A68-5147-BD54-0A03A8B14F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44F52-F034-914B-AE74-BBCBB3FB9B3F}" type="datetimeFigureOut">
              <a:rPr lang="en-US" smtClean="0"/>
              <a:pPr/>
              <a:t>8/30/12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2612-7A68-5147-BD54-0A03A8B14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F344F52-F034-914B-AE74-BBCBB3FB9B3F}" type="datetimeFigureOut">
              <a:rPr lang="en-US" smtClean="0"/>
              <a:pPr/>
              <a:t>8/30/12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1782612-7A68-5147-BD54-0A03A8B14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44F52-F034-914B-AE74-BBCBB3FB9B3F}" type="datetimeFigureOut">
              <a:rPr lang="en-US" smtClean="0"/>
              <a:pPr/>
              <a:t>8/30/12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1782612-7A68-5147-BD54-0A03A8B14F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rue False">
    <p:bg>
      <p:bgPr>
        <a:gradFill flip="none" rotWithShape="1">
          <a:gsLst>
            <a:gs pos="0">
              <a:schemeClr val="accent3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44F52-F034-914B-AE74-BBCBB3FB9B3F}" type="datetimeFigureOut">
              <a:rPr lang="en-US" smtClean="0"/>
              <a:pPr/>
              <a:t>8/30/12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1782612-7A68-5147-BD54-0A03A8B14F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80948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8/30/12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F344F52-F034-914B-AE74-BBCBB3FB9B3F}" type="datetimeFigureOut">
              <a:rPr lang="en-US" smtClean="0"/>
              <a:pPr/>
              <a:t>8/30/12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1782612-7A68-5147-BD54-0A03A8B14F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F344F52-F034-914B-AE74-BBCBB3FB9B3F}" type="datetimeFigureOut">
              <a:rPr lang="en-US" smtClean="0"/>
              <a:pPr/>
              <a:t>8/30/12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1782612-7A68-5147-BD54-0A03A8B14F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44F52-F034-914B-AE74-BBCBB3FB9B3F}" type="datetimeFigureOut">
              <a:rPr lang="en-US" smtClean="0"/>
              <a:pPr/>
              <a:t>8/30/12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1782612-7A68-5147-BD54-0A03A8B14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44F52-F034-914B-AE74-BBCBB3FB9B3F}" type="datetimeFigureOut">
              <a:rPr lang="en-US" smtClean="0"/>
              <a:pPr/>
              <a:t>8/30/12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782612-7A68-5147-BD54-0A03A8B14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44F52-F034-914B-AE74-BBCBB3FB9B3F}" type="datetimeFigureOut">
              <a:rPr lang="en-US" smtClean="0"/>
              <a:pPr/>
              <a:t>8/30/12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F344F52-F034-914B-AE74-BBCBB3FB9B3F}" type="datetimeFigureOut">
              <a:rPr lang="en-US" smtClean="0"/>
              <a:pPr/>
              <a:t>8/30/12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1782612-7A68-5147-BD54-0A03A8B14F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6" r:id="rId1"/>
    <p:sldLayoutId id="2147484537" r:id="rId2"/>
    <p:sldLayoutId id="2147484548" r:id="rId3"/>
    <p:sldLayoutId id="2147484538" r:id="rId4"/>
    <p:sldLayoutId id="2147484539" r:id="rId5"/>
    <p:sldLayoutId id="2147484540" r:id="rId6"/>
    <p:sldLayoutId id="2147484541" r:id="rId7"/>
    <p:sldLayoutId id="2147484542" r:id="rId8"/>
    <p:sldLayoutId id="2147484543" r:id="rId9"/>
    <p:sldLayoutId id="2147484544" r:id="rId10"/>
    <p:sldLayoutId id="2147484545" r:id="rId11"/>
    <p:sldLayoutId id="2147484546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2036011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Aerospace Engineering and Engineering Mechanics</a:t>
            </a:r>
            <a:endParaRPr lang="en-US" sz="3600" b="1" dirty="0" smtClean="0"/>
          </a:p>
          <a:p>
            <a:r>
              <a:rPr lang="en-US" dirty="0" smtClean="0"/>
              <a:t>Presenter’s Name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dirty="0" smtClean="0"/>
              <a:t>Cockrell School of Engineering</a:t>
            </a:r>
            <a:endParaRPr lang="en-US" sz="3800" b="1" dirty="0"/>
          </a:p>
        </p:txBody>
      </p:sp>
      <p:pic>
        <p:nvPicPr>
          <p:cNvPr id="6" name="Picture 5" descr="ae_fa_4col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306655"/>
            <a:ext cx="5558614" cy="7961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To invest in yourself is the best investment of all!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2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Meet the </a:t>
            </a:r>
            <a:r>
              <a:rPr lang="en-US" dirty="0" smtClean="0"/>
              <a:t>Department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True/False Questions &amp; Prizes</a:t>
            </a:r>
            <a:r>
              <a:rPr lang="en-US" dirty="0" smtClean="0"/>
              <a:t>!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Meetings: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/>
              <a:t>College Meeting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Departmental Meetings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Special Program Meetings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90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University-created </a:t>
            </a:r>
            <a:r>
              <a:rPr lang="en-US" dirty="0" smtClean="0"/>
              <a:t>curriculum </a:t>
            </a:r>
            <a:r>
              <a:rPr lang="en-US" dirty="0"/>
              <a:t>teaches </a:t>
            </a:r>
            <a:r>
              <a:rPr lang="en-US" dirty="0" smtClean="0"/>
              <a:t>a set </a:t>
            </a:r>
            <a:r>
              <a:rPr lang="en-US" dirty="0"/>
              <a:t>of core skills to help you </a:t>
            </a:r>
            <a:r>
              <a:rPr lang="en-US" dirty="0" smtClean="0"/>
              <a:t>achieve your goals.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World of Possibilities</a:t>
            </a:r>
            <a:endParaRPr lang="en-US" dirty="0"/>
          </a:p>
        </p:txBody>
      </p:sp>
      <p:pic>
        <p:nvPicPr>
          <p:cNvPr id="5" name="Picture Placeholder 4" descr="3_Students_globe02.jpg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2" b="23728"/>
          <a:stretch/>
        </p:blipFill>
        <p:spPr/>
      </p:pic>
    </p:spTree>
    <p:extLst>
      <p:ext uri="{BB962C8B-B14F-4D97-AF65-F5344CB8AC3E}">
        <p14:creationId xmlns:p14="http://schemas.microsoft.com/office/powerpoint/2010/main" val="26129027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RemixCSE 1">
      <a:dk1>
        <a:srgbClr val="000000"/>
      </a:dk1>
      <a:lt1>
        <a:srgbClr val="FFFFFF"/>
      </a:lt1>
      <a:dk2>
        <a:srgbClr val="2E333C"/>
      </a:dk2>
      <a:lt2>
        <a:srgbClr val="6E7177"/>
      </a:lt2>
      <a:accent1>
        <a:srgbClr val="0071BB"/>
      </a:accent1>
      <a:accent2>
        <a:srgbClr val="D14B0B"/>
      </a:accent2>
      <a:accent3>
        <a:srgbClr val="FDB515"/>
      </a:accent3>
      <a:accent4>
        <a:srgbClr val="43B649"/>
      </a:accent4>
      <a:accent5>
        <a:srgbClr val="7DCEF1"/>
      </a:accent5>
      <a:accent6>
        <a:srgbClr val="E3D8AA"/>
      </a:accent6>
      <a:hlink>
        <a:srgbClr val="AE8751"/>
      </a:hlink>
      <a:folHlink>
        <a:srgbClr val="E7DDE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5956</TotalTime>
  <Words>64</Words>
  <Application>Microsoft Macintosh PowerPoint</Application>
  <PresentationFormat>On-screen Show (4:3)</PresentationFormat>
  <Paragraphs>13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Median</vt:lpstr>
      <vt:lpstr>Cockrell School of Engineering</vt:lpstr>
      <vt:lpstr>To invest in yourself is the best investment of all!</vt:lpstr>
      <vt:lpstr>Today’s Plan</vt:lpstr>
      <vt:lpstr>A World of Possibilities</vt:lpstr>
    </vt:vector>
  </TitlesOfParts>
  <Company>The University of Texas at Austin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Caleb Horn</dc:creator>
  <cp:lastModifiedBy>Caleb Horn</cp:lastModifiedBy>
  <cp:revision>152</cp:revision>
  <cp:lastPrinted>2011-07-01T18:31:48Z</cp:lastPrinted>
  <dcterms:created xsi:type="dcterms:W3CDTF">2011-07-20T14:36:32Z</dcterms:created>
  <dcterms:modified xsi:type="dcterms:W3CDTF">2012-08-30T19:19:20Z</dcterms:modified>
</cp:coreProperties>
</file>