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65" r:id="rId4"/>
    <p:sldId id="257" r:id="rId5"/>
    <p:sldId id="263" r:id="rId6"/>
    <p:sldId id="264" r:id="rId7"/>
    <p:sldId id="258" r:id="rId8"/>
    <p:sldId id="259" r:id="rId9"/>
    <p:sldId id="261" r:id="rId10"/>
    <p:sldId id="26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4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1184" y="-120"/>
      </p:cViewPr>
      <p:guideLst>
        <p:guide orient="horz" pos="232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25"/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rgbClr val="000000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6233240"/>
        <c:axId val="2080518184"/>
      </c:barChart>
      <c:catAx>
        <c:axId val="-212623324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0518184"/>
        <c:crosses val="autoZero"/>
        <c:auto val="1"/>
        <c:lblAlgn val="ctr"/>
        <c:lblOffset val="100"/>
        <c:noMultiLvlLbl val="0"/>
      </c:catAx>
      <c:valAx>
        <c:axId val="2080518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262332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2E709-5410-E84C-BDC8-25A0ED2AA9EF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806A7-CBE4-EC4F-B05F-BF03A9937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18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A6C63-C121-064A-90D9-530672825901}" type="datetimeFigureOut">
              <a:rPr lang="en-US" smtClean="0"/>
              <a:t>6/6/12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1831D-86FE-0746-8B31-8ECB464FFB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5368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07DA-902F-D141-B46B-EF2DD9B48E51}" type="datetime4">
              <a:rPr lang="en-US" smtClean="0"/>
              <a:t>June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1257853"/>
            <a:ext cx="8229600" cy="4876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6"/>
          </p:nvPr>
        </p:nvSpPr>
        <p:spPr>
          <a:xfrm>
            <a:off x="541338" y="1331913"/>
            <a:ext cx="8061325" cy="4729162"/>
          </a:xfrm>
          <a:noFill/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DCE-2445-3C46-9E9B-5FAF9F4829D5}" type="datetime4">
              <a:rPr lang="en-US" smtClean="0"/>
              <a:pPr/>
              <a:t>June 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90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5191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5191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2C1D7-B8DD-3444-9214-DDC12D5BC29B}" type="datetime4">
              <a:rPr lang="en-US" smtClean="0"/>
              <a:t>June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8239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40239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378239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140239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78DEF-3AA2-FE43-BA5F-06974B53C1B8}" type="datetime4">
              <a:rPr lang="en-US" smtClean="0"/>
              <a:t>June 6, 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88CEA-DDB5-5540-8737-9D0E0EA7CE94}" type="datetime4">
              <a:rPr lang="en-US" smtClean="0"/>
              <a:t>June 6, 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6C942-A7B4-A143-86FC-DC46DA9EE688}" type="datetime4">
              <a:rPr lang="en-US" smtClean="0"/>
              <a:t>June 6, 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2776598" y="1115391"/>
            <a:ext cx="0" cy="5258776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390"/>
            <a:ext cx="2139696" cy="1188730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1115390"/>
            <a:ext cx="5715000" cy="525452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80721"/>
            <a:ext cx="2139696" cy="399344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BF1AB-EB52-624E-9FBC-11409D865B12}" type="datetime4">
              <a:rPr lang="en-US" smtClean="0"/>
              <a:t>June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>
            <a:off x="457200" y="-1"/>
            <a:ext cx="8229600" cy="910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1539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56510"/>
            <a:ext cx="2139696" cy="391340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71800" y="1115389"/>
            <a:ext cx="5715000" cy="5254530"/>
          </a:xfrm>
          <a:solidFill>
            <a:schemeClr val="bg1"/>
          </a:solidFill>
          <a:ln w="19050" cmpd="sng">
            <a:solidFill>
              <a:schemeClr val="accent2"/>
            </a:solidFill>
            <a:miter lim="800000"/>
          </a:ln>
          <a:effectLst>
            <a:outerShdw blurRad="381000" dist="1905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310D0-68D4-A54E-A253-3BBE90E7A817}" type="datetime4">
              <a:rPr lang="en-US" smtClean="0"/>
              <a:t>June 6, 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457200" y="-1"/>
            <a:ext cx="8229600" cy="910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71222"/>
            <a:ext cx="2057400" cy="5295348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71222"/>
            <a:ext cx="6019800" cy="529534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29301-8091-E745-AE73-895856B6A0CB}" type="datetime4">
              <a:rPr lang="en-US" smtClean="0"/>
              <a:t>June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848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28E71-822A-1648-9C7C-760CC6A227F7}" type="datetime4">
              <a:rPr lang="en-US" smtClean="0"/>
              <a:t>June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07598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472262"/>
            <a:ext cx="7772400" cy="1500187"/>
          </a:xfrm>
          <a:solidFill>
            <a:schemeClr val="tx1"/>
          </a:solidFill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227EE-58BA-0942-BD85-E84F57ED2471}" type="datetime4">
              <a:rPr lang="en-US" smtClean="0"/>
              <a:t>June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DCE-2445-3C46-9E9B-5FAF9F4829D5}" type="datetime4">
              <a:rPr lang="en-US" smtClean="0"/>
              <a:pPr/>
              <a:t>June 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1257853"/>
            <a:ext cx="8229600" cy="249693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46886" y="1341745"/>
            <a:ext cx="3991983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615683" y="1341745"/>
            <a:ext cx="3991983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57200" y="3942522"/>
            <a:ext cx="8229600" cy="2440607"/>
          </a:xfrm>
          <a:noFill/>
          <a:ln>
            <a:noFill/>
          </a:ln>
          <a:effectLst/>
        </p:spPr>
        <p:txBody>
          <a:bodyPr lIns="91440" tIns="4572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918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up Imag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1257853"/>
            <a:ext cx="8229600" cy="249693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546887" y="1341745"/>
            <a:ext cx="2633144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DCE-2445-3C46-9E9B-5FAF9F4829D5}" type="datetime4">
              <a:rPr lang="en-US" smtClean="0"/>
              <a:pPr/>
              <a:t>June 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5974522" y="1341745"/>
            <a:ext cx="2633144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457200" y="3942522"/>
            <a:ext cx="8229600" cy="2440607"/>
          </a:xfrm>
          <a:noFill/>
          <a:ln>
            <a:noFill/>
          </a:ln>
          <a:effectLst/>
        </p:spPr>
        <p:txBody>
          <a:bodyPr lIns="91440" tIns="4572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3260704" y="1341745"/>
            <a:ext cx="2633144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14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up 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7200" y="1257853"/>
            <a:ext cx="8229600" cy="4876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06B96-6A1B-954C-B931-FA37A676F142}" type="datetime4">
              <a:rPr lang="en-US" smtClean="0"/>
              <a:t>June 6, 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46886" y="3731906"/>
            <a:ext cx="3991983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15683" y="3731906"/>
            <a:ext cx="3991983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46886" y="1331761"/>
            <a:ext cx="3991983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615683" y="1331761"/>
            <a:ext cx="3991983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DCE-2445-3C46-9E9B-5FAF9F4829D5}" type="datetime4">
              <a:rPr lang="en-US" smtClean="0"/>
              <a:pPr/>
              <a:t>June 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57200" y="1257853"/>
            <a:ext cx="8229600" cy="4876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3533914" y="3731906"/>
            <a:ext cx="5062709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46886" y="1331761"/>
            <a:ext cx="2909723" cy="4729292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533914" y="1331761"/>
            <a:ext cx="5062709" cy="2329147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24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57200" y="1257853"/>
            <a:ext cx="8229600" cy="4876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541610" y="1331607"/>
            <a:ext cx="8060780" cy="4729292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DCE-2445-3C46-9E9B-5FAF9F4829D5}" type="datetime4">
              <a:rPr lang="en-US" smtClean="0"/>
              <a:pPr/>
              <a:t>June 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0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E4DCE-2445-3C46-9E9B-5FAF9F4829D5}" type="datetime4">
              <a:rPr lang="en-US" smtClean="0"/>
              <a:pPr/>
              <a:t>June 6,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161430" y="1257853"/>
            <a:ext cx="4754880" cy="475488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br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2252870" y="1349293"/>
            <a:ext cx="4572000" cy="4572000"/>
          </a:xfrm>
          <a:ln>
            <a:noFill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41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92240"/>
            <a:ext cx="9144000" cy="3657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tudent_footers_file_ASE.png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75" y="6596666"/>
            <a:ext cx="3477525" cy="15033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-1"/>
            <a:ext cx="9144000" cy="910279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381000" dist="1905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910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57853"/>
            <a:ext cx="8229600" cy="4876800"/>
          </a:xfrm>
          <a:prstGeom prst="rect">
            <a:avLst/>
          </a:prstGeom>
          <a:solidFill>
            <a:schemeClr val="bg1"/>
          </a:solidFill>
          <a:ln w="19050" cmpd="sng">
            <a:solidFill>
              <a:schemeClr val="accent2"/>
            </a:solidFill>
          </a:ln>
          <a:effectLst>
            <a:outerShdw blurRad="381000" dist="190500" dir="5400000" algn="tl" rotWithShape="0">
              <a:srgbClr val="000000">
                <a:alpha val="40000"/>
              </a:srgbClr>
            </a:outerShdw>
          </a:effectLst>
        </p:spPr>
        <p:txBody>
          <a:bodyPr vert="horz" lIns="274320" tIns="22860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42465" y="6510528"/>
            <a:ext cx="1426311" cy="347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10BE4DCE-2445-3C46-9E9B-5FAF9F4829D5}" type="datetime4">
              <a:rPr lang="en-US" smtClean="0"/>
              <a:pPr/>
              <a:t>June 6, 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60730" y="6510528"/>
            <a:ext cx="2681735" cy="3474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1" y="6510528"/>
            <a:ext cx="691322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1" r:id="rId2"/>
    <p:sldLayoutId id="2147483963" r:id="rId3"/>
    <p:sldLayoutId id="2147483973" r:id="rId4"/>
    <p:sldLayoutId id="2147483976" r:id="rId5"/>
    <p:sldLayoutId id="2147483970" r:id="rId6"/>
    <p:sldLayoutId id="2147483972" r:id="rId7"/>
    <p:sldLayoutId id="2147483974" r:id="rId8"/>
    <p:sldLayoutId id="2147483977" r:id="rId9"/>
    <p:sldLayoutId id="2147483975" r:id="rId10"/>
    <p:sldLayoutId id="2147483964" r:id="rId11"/>
    <p:sldLayoutId id="2147483965" r:id="rId12"/>
    <p:sldLayoutId id="2147483966" r:id="rId13"/>
    <p:sldLayoutId id="2147483967" r:id="rId14"/>
    <p:sldLayoutId id="2147483968" r:id="rId15"/>
    <p:sldLayoutId id="2147483969" r:id="rId16"/>
    <p:sldLayoutId id="2147483971" r:id="rId1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itchFamily="34" charset="0"/>
        <a:buNone/>
        <a:defRPr sz="28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2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Biomedical Student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Examples and Style Guides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286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Default Column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5944129"/>
              </p:ext>
            </p:extLst>
          </p:nvPr>
        </p:nvGraphicFramePr>
        <p:xfrm>
          <a:off x="457200" y="12573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89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Text is Arial &amp; Headers are 40 </a:t>
            </a:r>
            <a:r>
              <a:rPr lang="en-US" dirty="0" err="1" smtClean="0"/>
              <a:t>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Subheads are Orange Bold and 28 </a:t>
            </a:r>
            <a:r>
              <a:rPr lang="en-US" dirty="0" err="1" smtClean="0"/>
              <a:t>pts</a:t>
            </a:r>
            <a:endParaRPr lang="en-US" dirty="0" smtClean="0"/>
          </a:p>
          <a:p>
            <a:pPr lvl="1"/>
            <a:r>
              <a:rPr lang="en-US" dirty="0" smtClean="0"/>
              <a:t>Body copy is 24 </a:t>
            </a:r>
            <a:r>
              <a:rPr lang="en-US" dirty="0" err="1" smtClean="0"/>
              <a:t>pts</a:t>
            </a:r>
            <a:r>
              <a:rPr lang="en-US" dirty="0" smtClean="0"/>
              <a:t> and can be bulleted or not</a:t>
            </a:r>
          </a:p>
          <a:p>
            <a:pPr lvl="2"/>
            <a:r>
              <a:rPr lang="en-US" dirty="0" smtClean="0"/>
              <a:t>Secondary copy is 20 </a:t>
            </a:r>
            <a:r>
              <a:rPr lang="en-US" dirty="0" err="1" smtClean="0"/>
              <a:t>pts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Footers, Slide numbers and Date/Time can be turned on by going to </a:t>
            </a:r>
            <a:r>
              <a:rPr lang="en-US" dirty="0" smtClean="0">
                <a:solidFill>
                  <a:schemeClr val="accent2"/>
                </a:solidFill>
              </a:rPr>
              <a:t>Insert&gt;Header and Footer </a:t>
            </a:r>
            <a:r>
              <a:rPr lang="en-US" dirty="0" smtClean="0"/>
              <a:t>and turning them on or off as needed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69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Square Image</a:t>
            </a:r>
            <a:endParaRPr lang="en-US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0" y="1349293"/>
            <a:ext cx="4572000" cy="4572000"/>
          </a:xfrm>
        </p:spPr>
      </p:pic>
    </p:spTree>
    <p:extLst>
      <p:ext uri="{BB962C8B-B14F-4D97-AF65-F5344CB8AC3E}">
        <p14:creationId xmlns:p14="http://schemas.microsoft.com/office/powerpoint/2010/main" val="303030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ce_car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b="4968"/>
          <a:stretch/>
        </p:blipFill>
        <p:spPr/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layouts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984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Collage Option</a:t>
            </a:r>
            <a:endParaRPr lang="en-US" dirty="0"/>
          </a:p>
        </p:txBody>
      </p:sp>
      <p:pic>
        <p:nvPicPr>
          <p:cNvPr id="11" name="Picture Placeholder 10" descr="Sara-and-Bill-with-Check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 b="6207"/>
          <a:stretch>
            <a:fillRect/>
          </a:stretch>
        </p:blipFill>
        <p:spPr/>
      </p:pic>
      <p:pic>
        <p:nvPicPr>
          <p:cNvPr id="12" name="Picture Placeholder 11" descr="26878.jpg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b="12890"/>
          <a:stretch>
            <a:fillRect/>
          </a:stretch>
        </p:blipFill>
        <p:spPr/>
      </p:pic>
      <p:pic>
        <p:nvPicPr>
          <p:cNvPr id="9" name="Picture Placeholder 8" descr="race_car.jpg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5" b="5225"/>
          <a:stretch>
            <a:fillRect/>
          </a:stretch>
        </p:blipFill>
        <p:spPr/>
      </p:pic>
      <p:pic>
        <p:nvPicPr>
          <p:cNvPr id="10" name="Picture Placeholder 9" descr="Lydia.jpg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1" b="134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21176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race_car.jpg"/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r="11039"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 Collage Option</a:t>
            </a:r>
            <a:endParaRPr lang="en-US" dirty="0"/>
          </a:p>
        </p:txBody>
      </p:sp>
      <p:pic>
        <p:nvPicPr>
          <p:cNvPr id="11" name="Picture Placeholder 10" descr="Sara-and-Bill-with-Check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0" r="8916"/>
          <a:stretch/>
        </p:blipFill>
        <p:spPr/>
      </p:pic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Three Pictures, No Distortion</a:t>
            </a:r>
            <a:endParaRPr lang="en-US" dirty="0"/>
          </a:p>
        </p:txBody>
      </p:sp>
      <p:pic>
        <p:nvPicPr>
          <p:cNvPr id="12" name="Picture Placeholder 11" descr="26878.jpg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4" r="55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3193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Collage Choices</a:t>
            </a:r>
            <a:endParaRPr lang="en-US" dirty="0"/>
          </a:p>
        </p:txBody>
      </p:sp>
      <p:pic>
        <p:nvPicPr>
          <p:cNvPr id="16" name="Picture Placeholder 15" descr="Sara-and-Bill-with-Check.jpg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9" b="20468"/>
          <a:stretch/>
        </p:blipFill>
        <p:spPr/>
      </p:pic>
      <p:pic>
        <p:nvPicPr>
          <p:cNvPr id="13" name="Picture Placeholder 12" descr="Lydia.jpg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6" r="30458"/>
          <a:stretch/>
        </p:blipFill>
        <p:spPr/>
      </p:pic>
      <p:pic>
        <p:nvPicPr>
          <p:cNvPr id="15" name="Picture Placeholder 14" descr="race_car.jpg"/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80" b="16596"/>
          <a:stretch/>
        </p:blipFill>
        <p:spPr/>
      </p:pic>
    </p:spTree>
    <p:extLst>
      <p:ext uri="{BB962C8B-B14F-4D97-AF65-F5344CB8AC3E}">
        <p14:creationId xmlns:p14="http://schemas.microsoft.com/office/powerpoint/2010/main" val="3728092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&amp; Text</a:t>
            </a:r>
            <a:endParaRPr lang="en-US" dirty="0"/>
          </a:p>
        </p:txBody>
      </p:sp>
      <p:pic>
        <p:nvPicPr>
          <p:cNvPr id="18" name="Picture Placeholder 17" descr="Lydia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37" b="13537"/>
          <a:stretch>
            <a:fillRect/>
          </a:stretch>
        </p:blipFill>
        <p:spPr/>
      </p:pic>
      <p:pic>
        <p:nvPicPr>
          <p:cNvPr id="19" name="Picture Placeholder 18" descr="race_car.jpg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7" b="5207"/>
          <a:stretch>
            <a:fillRect/>
          </a:stretch>
        </p:blipFill>
        <p:spPr/>
      </p:pic>
      <p:sp>
        <p:nvSpPr>
          <p:cNvPr id="17" name="Text Placeholder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Image Layout Options</a:t>
            </a:r>
          </a:p>
          <a:p>
            <a:pPr lvl="1"/>
            <a:r>
              <a:rPr lang="en-US" dirty="0" smtClean="0"/>
              <a:t>Lets move to another level</a:t>
            </a:r>
          </a:p>
          <a:p>
            <a:pPr lvl="1"/>
            <a:r>
              <a:rPr lang="en-US" dirty="0" smtClean="0"/>
              <a:t>Get some bullets up in here</a:t>
            </a:r>
          </a:p>
          <a:p>
            <a:pPr lvl="1"/>
            <a:r>
              <a:rPr lang="en-US" dirty="0" smtClean="0"/>
              <a:t>So nice and readable</a:t>
            </a:r>
          </a:p>
        </p:txBody>
      </p:sp>
    </p:spTree>
    <p:extLst>
      <p:ext uri="{BB962C8B-B14F-4D97-AF65-F5344CB8AC3E}">
        <p14:creationId xmlns:p14="http://schemas.microsoft.com/office/powerpoint/2010/main" val="2429143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a Default Pie Chart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842723"/>
              </p:ext>
            </p:extLst>
          </p:nvPr>
        </p:nvGraphicFramePr>
        <p:xfrm>
          <a:off x="457200" y="12573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710786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PC_HSB">
      <a:dk1>
        <a:srgbClr val="000000"/>
      </a:dk1>
      <a:lt1>
        <a:srgbClr val="FFFFFF"/>
      </a:lt1>
      <a:dk2>
        <a:srgbClr val="2E333C"/>
      </a:dk2>
      <a:lt2>
        <a:srgbClr val="6E7177"/>
      </a:lt2>
      <a:accent1>
        <a:srgbClr val="FAB000"/>
      </a:accent1>
      <a:accent2>
        <a:srgbClr val="D14B0B"/>
      </a:accent2>
      <a:accent3>
        <a:srgbClr val="76CAF6"/>
      </a:accent3>
      <a:accent4>
        <a:srgbClr val="0D67BA"/>
      </a:accent4>
      <a:accent5>
        <a:srgbClr val="4FA425"/>
      </a:accent5>
      <a:accent6>
        <a:srgbClr val="E3D8AA"/>
      </a:accent6>
      <a:hlink>
        <a:srgbClr val="AE8751"/>
      </a:hlink>
      <a:folHlink>
        <a:srgbClr val="E7DDE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spDef>
      <a:spPr>
        <a:solidFill>
          <a:schemeClr val="bg1"/>
        </a:solidFill>
        <a:ln w="19050" cmpd="sng">
          <a:solidFill>
            <a:schemeClr val="accent2"/>
          </a:solidFill>
        </a:ln>
        <a:effectLst>
          <a:outerShdw blurRad="381000" dist="190500" dir="5400000" algn="br" rotWithShape="0">
            <a:srgbClr val="000000">
              <a:alpha val="40000"/>
            </a:srgbClr>
          </a:outerShdw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mpd="sng">
          <a:solidFill>
            <a:schemeClr val="bg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237</TotalTime>
  <Words>119</Words>
  <Application>Microsoft Macintosh PowerPoint</Application>
  <PresentationFormat>On-screen Show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Biomedical Student Presentation</vt:lpstr>
      <vt:lpstr>All Text is Arial &amp; Headers are 40 pts</vt:lpstr>
      <vt:lpstr>Square Image</vt:lpstr>
      <vt:lpstr>Examples of layouts</vt:lpstr>
      <vt:lpstr>Photo Collage Option</vt:lpstr>
      <vt:lpstr>Photo Collage Option</vt:lpstr>
      <vt:lpstr>Multiple Collage Choices</vt:lpstr>
      <vt:lpstr>Images &amp; Text</vt:lpstr>
      <vt:lpstr>Example of a Default Pie Chart</vt:lpstr>
      <vt:lpstr>Example of Default Column Chart</vt:lpstr>
    </vt:vector>
  </TitlesOfParts>
  <Company>The 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Caleb Horn</dc:creator>
  <cp:lastModifiedBy>Caleb Horn</cp:lastModifiedBy>
  <cp:revision>26</cp:revision>
  <dcterms:created xsi:type="dcterms:W3CDTF">2012-03-09T18:04:15Z</dcterms:created>
  <dcterms:modified xsi:type="dcterms:W3CDTF">2012-06-06T16:06:25Z</dcterms:modified>
</cp:coreProperties>
</file>