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2"/>
  </p:notesMasterIdLst>
  <p:handoutMasterIdLst>
    <p:handoutMasterId r:id="rId13"/>
  </p:handoutMasterIdLst>
  <p:sldIdLst>
    <p:sldId id="266" r:id="rId2"/>
    <p:sldId id="259" r:id="rId3"/>
    <p:sldId id="264" r:id="rId4"/>
    <p:sldId id="260" r:id="rId5"/>
    <p:sldId id="262" r:id="rId6"/>
    <p:sldId id="263" r:id="rId7"/>
    <p:sldId id="265" r:id="rId8"/>
    <p:sldId id="261" r:id="rId9"/>
    <p:sldId id="257"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1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pPr>
        <a:noFill/>
        <a:ln>
          <a:solidFill>
            <a:schemeClr val="bg1"/>
          </a:solidFill>
        </a:ln>
      </c:spPr>
    </c:sideWall>
    <c:backWall>
      <c:thickness val="0"/>
      <c:spPr>
        <a:noFill/>
        <a:ln>
          <a:solidFill>
            <a:schemeClr val="bg1"/>
          </a:solidFill>
        </a:ln>
      </c:spPr>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shape val="box"/>
        <c:axId val="2112284024"/>
        <c:axId val="2112058776"/>
        <c:axId val="0"/>
      </c:bar3DChart>
      <c:catAx>
        <c:axId val="2112284024"/>
        <c:scaling>
          <c:orientation val="minMax"/>
        </c:scaling>
        <c:delete val="0"/>
        <c:axPos val="b"/>
        <c:majorTickMark val="out"/>
        <c:minorTickMark val="none"/>
        <c:tickLblPos val="nextTo"/>
        <c:crossAx val="2112058776"/>
        <c:crosses val="autoZero"/>
        <c:auto val="1"/>
        <c:lblAlgn val="ctr"/>
        <c:lblOffset val="100"/>
        <c:noMultiLvlLbl val="0"/>
      </c:catAx>
      <c:valAx>
        <c:axId val="2112058776"/>
        <c:scaling>
          <c:orientation val="minMax"/>
        </c:scaling>
        <c:delete val="0"/>
        <c:axPos val="l"/>
        <c:majorGridlines>
          <c:spPr>
            <a:ln>
              <a:solidFill>
                <a:srgbClr val="FFFFFF"/>
              </a:solidFill>
            </a:ln>
          </c:spPr>
        </c:majorGridlines>
        <c:numFmt formatCode="General" sourceLinked="1"/>
        <c:majorTickMark val="out"/>
        <c:minorTickMark val="none"/>
        <c:tickLblPos val="nextTo"/>
        <c:crossAx val="2112284024"/>
        <c:crosses val="autoZero"/>
        <c:crossBetween val="between"/>
      </c:valAx>
      <c:spPr>
        <a:noFill/>
        <a:ln w="25400">
          <a:noFill/>
        </a:ln>
      </c:spPr>
    </c:plotArea>
    <c:legend>
      <c:legendPos val="r"/>
      <c:layout/>
      <c:overlay val="0"/>
    </c:legend>
    <c:plotVisOnly val="1"/>
    <c:dispBlanksAs val="gap"/>
    <c:showDLblsOverMax val="0"/>
  </c:chart>
  <c:spPr>
    <a:noFill/>
    <a:ln>
      <a:noFill/>
    </a:ln>
  </c:spPr>
  <c:txPr>
    <a:bodyPr/>
    <a:lstStyle/>
    <a:p>
      <a:pPr>
        <a:defRPr sz="1800">
          <a:solidFill>
            <a:srgbClr val="FFFFFF"/>
          </a:solidFill>
          <a:effectLst>
            <a:outerShdw blurRad="50800" dist="38100" dir="2700000" algn="tl" rotWithShape="0">
              <a:prstClr val="black">
                <a:alpha val="70000"/>
              </a:prstClr>
            </a:outerShdw>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outerShdw blurRad="50800" dist="38100" dir="2700000" algn="tl" rotWithShape="0">
                <a:prstClr val="black">
                  <a:alpha val="70000"/>
                </a:prstClr>
              </a:outerShdw>
            </a:effectLst>
          </c:spPr>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solidFill>
            <a:srgbClr val="FFFFFF"/>
          </a:solidFill>
          <a:effectLst>
            <a:outerShdw blurRad="50800" dist="38100" dir="2700000" algn="tl" rotWithShape="0">
              <a:prstClr val="black">
                <a:alpha val="70000"/>
              </a:prstClr>
            </a:outerShdw>
          </a:effectLs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7698D9-05A1-1E47-97BD-3393D8935931}" type="datetimeFigureOut">
              <a:rPr lang="en-US" smtClean="0"/>
              <a:t>6/6/12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0418DD-1B67-E746-B774-310E16CEF446}" type="slidenum">
              <a:rPr lang="en-US" smtClean="0"/>
              <a:t>‹#›</a:t>
            </a:fld>
            <a:endParaRPr lang="en-US"/>
          </a:p>
        </p:txBody>
      </p:sp>
    </p:spTree>
    <p:extLst>
      <p:ext uri="{BB962C8B-B14F-4D97-AF65-F5344CB8AC3E}">
        <p14:creationId xmlns:p14="http://schemas.microsoft.com/office/powerpoint/2010/main" val="35356442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A287B-B5BB-8A48-836D-B5DAB8EB177A}" type="datetimeFigureOut">
              <a:rPr lang="en-US" smtClean="0"/>
              <a:t>6/6/12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E9C11-403E-4F49-ABDD-97285AA16078}" type="slidenum">
              <a:rPr lang="en-US" smtClean="0"/>
              <a:t>‹#›</a:t>
            </a:fld>
            <a:endParaRPr lang="en-US"/>
          </a:p>
        </p:txBody>
      </p:sp>
    </p:spTree>
    <p:extLst>
      <p:ext uri="{BB962C8B-B14F-4D97-AF65-F5344CB8AC3E}">
        <p14:creationId xmlns:p14="http://schemas.microsoft.com/office/powerpoint/2010/main" val="1763397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use a cover that is most appropriate</a:t>
            </a:r>
            <a:r>
              <a:rPr lang="en-US" baseline="0" dirty="0" smtClean="0"/>
              <a:t> for your talk. Just delete this image by selecting it and pressing the delete key, then select the button in the middle of the page and link to the file that you would like to use instead. </a:t>
            </a:r>
            <a:endParaRPr lang="en-US" dirty="0"/>
          </a:p>
        </p:txBody>
      </p:sp>
      <p:sp>
        <p:nvSpPr>
          <p:cNvPr id="4" name="Slide Number Placeholder 3"/>
          <p:cNvSpPr>
            <a:spLocks noGrp="1"/>
          </p:cNvSpPr>
          <p:nvPr>
            <p:ph type="sldNum" sz="quarter" idx="10"/>
          </p:nvPr>
        </p:nvSpPr>
        <p:spPr/>
        <p:txBody>
          <a:bodyPr/>
          <a:lstStyle/>
          <a:p>
            <a:fld id="{FE5E9C11-403E-4F49-ABDD-97285AA16078}" type="slidenum">
              <a:rPr lang="en-US" smtClean="0"/>
              <a:t>1</a:t>
            </a:fld>
            <a:endParaRPr lang="en-US"/>
          </a:p>
        </p:txBody>
      </p:sp>
    </p:spTree>
    <p:extLst>
      <p:ext uri="{BB962C8B-B14F-4D97-AF65-F5344CB8AC3E}">
        <p14:creationId xmlns:p14="http://schemas.microsoft.com/office/powerpoint/2010/main" val="289936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www.flickr.com</a:t>
            </a:r>
            <a:r>
              <a:rPr lang="en-US" dirty="0" smtClean="0"/>
              <a:t>/photos/</a:t>
            </a:r>
            <a:r>
              <a:rPr lang="en-US" dirty="0" err="1" smtClean="0"/>
              <a:t>cockrellschool</a:t>
            </a:r>
            <a:r>
              <a:rPr lang="en-US" dirty="0" smtClean="0"/>
              <a:t>/sets/</a:t>
            </a:r>
          </a:p>
          <a:p>
            <a:r>
              <a:rPr lang="en-US" dirty="0" smtClean="0"/>
              <a:t>http://</a:t>
            </a:r>
            <a:r>
              <a:rPr lang="en-US" dirty="0" err="1" smtClean="0"/>
              <a:t>www.flickr.com</a:t>
            </a:r>
            <a:r>
              <a:rPr lang="en-US" dirty="0" smtClean="0"/>
              <a:t>/photos/</a:t>
            </a:r>
            <a:r>
              <a:rPr lang="en-US" dirty="0" err="1" smtClean="0"/>
              <a:t>utaerospace</a:t>
            </a:r>
            <a:r>
              <a:rPr lang="en-US" dirty="0" smtClean="0"/>
              <a:t>/sets/</a:t>
            </a:r>
          </a:p>
          <a:p>
            <a:r>
              <a:rPr lang="en-US" dirty="0" smtClean="0"/>
              <a:t>http://</a:t>
            </a:r>
            <a:r>
              <a:rPr lang="en-US" dirty="0" err="1" smtClean="0"/>
              <a:t>www.flickr.com</a:t>
            </a:r>
            <a:r>
              <a:rPr lang="en-US" dirty="0" smtClean="0"/>
              <a:t>/photos/</a:t>
            </a:r>
            <a:r>
              <a:rPr lang="en-US" dirty="0" err="1" smtClean="0"/>
              <a:t>utbme</a:t>
            </a:r>
            <a:r>
              <a:rPr lang="en-US" dirty="0" smtClean="0"/>
              <a:t>/sets/</a:t>
            </a:r>
            <a:endParaRPr lang="en-US" dirty="0"/>
          </a:p>
        </p:txBody>
      </p:sp>
      <p:sp>
        <p:nvSpPr>
          <p:cNvPr id="4" name="Slide Number Placeholder 3"/>
          <p:cNvSpPr>
            <a:spLocks noGrp="1"/>
          </p:cNvSpPr>
          <p:nvPr>
            <p:ph type="sldNum" sz="quarter" idx="10"/>
          </p:nvPr>
        </p:nvSpPr>
        <p:spPr/>
        <p:txBody>
          <a:bodyPr/>
          <a:lstStyle/>
          <a:p>
            <a:fld id="{FE5E9C11-403E-4F49-ABDD-97285AA16078}" type="slidenum">
              <a:rPr lang="en-US" smtClean="0"/>
              <a:t>2</a:t>
            </a:fld>
            <a:endParaRPr lang="en-US"/>
          </a:p>
        </p:txBody>
      </p:sp>
    </p:spTree>
    <p:extLst>
      <p:ext uri="{BB962C8B-B14F-4D97-AF65-F5344CB8AC3E}">
        <p14:creationId xmlns:p14="http://schemas.microsoft.com/office/powerpoint/2010/main" val="258404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ull Screen Image Left">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0" y="0"/>
            <a:ext cx="9144000" cy="6626352"/>
          </a:xfrm>
        </p:spPr>
        <p:txBody>
          <a:bodyPr/>
          <a:lstStyle>
            <a:lvl1pPr marL="0" indent="0">
              <a:buNone/>
              <a:defRPr baseline="0"/>
            </a:lvl1pPr>
          </a:lstStyle>
          <a:p>
            <a:r>
              <a:rPr lang="en-US" smtClean="0"/>
              <a:t>Drag picture to placeholder or click icon to add</a:t>
            </a:r>
            <a:endParaRPr lang="en-US" dirty="0" smtClean="0"/>
          </a:p>
        </p:txBody>
      </p:sp>
      <p:sp>
        <p:nvSpPr>
          <p:cNvPr id="12" name="Text Placeholder 11"/>
          <p:cNvSpPr>
            <a:spLocks noGrp="1"/>
          </p:cNvSpPr>
          <p:nvPr>
            <p:ph type="body" sz="quarter" idx="11" hasCustomPrompt="1"/>
          </p:nvPr>
        </p:nvSpPr>
        <p:spPr>
          <a:xfrm>
            <a:off x="353929" y="991925"/>
            <a:ext cx="5281612" cy="2246862"/>
          </a:xfrm>
        </p:spPr>
        <p:txBody>
          <a:bodyPr>
            <a:normAutofit/>
          </a:bodyPr>
          <a:lstStyle>
            <a:lvl1pPr marL="0" indent="0" algn="l">
              <a:buNone/>
              <a:defRPr sz="2000" b="0" i="0" baseline="0">
                <a:latin typeface="+mn-lt"/>
                <a:cs typeface="Arial"/>
              </a:defRPr>
            </a:lvl1pPr>
          </a:lstStyle>
          <a:p>
            <a:pPr lvl="0"/>
            <a:r>
              <a:rPr lang="en-US" dirty="0" smtClean="0"/>
              <a:t>Click to add body text. Text should be NO LESS THAN 20pt ideally</a:t>
            </a:r>
            <a:endParaRPr lang="en-US" dirty="0"/>
          </a:p>
        </p:txBody>
      </p:sp>
      <p:sp>
        <p:nvSpPr>
          <p:cNvPr id="2" name="Title 1"/>
          <p:cNvSpPr>
            <a:spLocks noGrp="1"/>
          </p:cNvSpPr>
          <p:nvPr>
            <p:ph type="ctrTitle"/>
          </p:nvPr>
        </p:nvSpPr>
        <p:spPr>
          <a:xfrm>
            <a:off x="323868" y="4709674"/>
            <a:ext cx="8604071" cy="1000678"/>
          </a:xfrm>
        </p:spPr>
        <p:txBody>
          <a:bodyPr anchor="b" anchorCtr="0">
            <a:normAutofit/>
          </a:bodyPr>
          <a:lstStyle>
            <a:lvl1pPr algn="l">
              <a:defRPr sz="48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1646" y="5714796"/>
            <a:ext cx="8227953" cy="461665"/>
          </a:xfrm>
        </p:spPr>
        <p:txBody>
          <a:bodyPr>
            <a:spAutoFit/>
          </a:bodyPr>
          <a:lstStyle>
            <a:lvl1pPr marL="0" indent="0" algn="l">
              <a:lnSpc>
                <a:spcPct val="100000"/>
              </a:lnSpc>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7"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extLst>
      <p:ext uri="{BB962C8B-B14F-4D97-AF65-F5344CB8AC3E}">
        <p14:creationId xmlns:p14="http://schemas.microsoft.com/office/powerpoint/2010/main" val="36346642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6"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6"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5"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5"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Screen Image Right">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0" y="0"/>
            <a:ext cx="9144000" cy="662635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smtClean="0"/>
              <a:t>Drag picture to placeholder or click icon to add</a:t>
            </a:r>
            <a:endParaRPr lang="en-US" dirty="0"/>
          </a:p>
        </p:txBody>
      </p:sp>
      <p:sp>
        <p:nvSpPr>
          <p:cNvPr id="10" name="Text Placeholder 9"/>
          <p:cNvSpPr>
            <a:spLocks noGrp="1"/>
          </p:cNvSpPr>
          <p:nvPr>
            <p:ph type="body" sz="quarter" idx="14" hasCustomPrompt="1"/>
          </p:nvPr>
        </p:nvSpPr>
        <p:spPr>
          <a:xfrm>
            <a:off x="3473450" y="1059557"/>
            <a:ext cx="5281613" cy="2186745"/>
          </a:xfrm>
        </p:spPr>
        <p:txBody>
          <a:bodyPr>
            <a:normAutofit/>
          </a:bodyPr>
          <a:lstStyle>
            <a:lvl1pPr marL="0" indent="0" algn="r">
              <a:lnSpc>
                <a:spcPct val="100000"/>
              </a:lnSpc>
              <a:buNone/>
              <a:defRPr sz="2000" b="0" i="0" baseline="0">
                <a:latin typeface="+mn-lt"/>
                <a:cs typeface="Arial"/>
              </a:defRPr>
            </a:lvl1pPr>
            <a:lvl2pPr marL="457200" indent="0">
              <a:buNone/>
              <a:defRPr sz="2000" b="0" i="0">
                <a:latin typeface="Univers LT Std 53 Extended"/>
                <a:cs typeface="Univers LT Std 53 Extended"/>
              </a:defRPr>
            </a:lvl2pPr>
            <a:lvl3pPr marL="914400" indent="0">
              <a:buNone/>
              <a:defRPr sz="2000" b="0" i="0">
                <a:latin typeface="Univers LT Std 53 Extended"/>
                <a:cs typeface="Univers LT Std 53 Extended"/>
              </a:defRPr>
            </a:lvl3pPr>
            <a:lvl4pPr marL="1371600" indent="0">
              <a:buNone/>
              <a:defRPr sz="2000" b="0" i="0">
                <a:latin typeface="Univers LT Std 53 Extended"/>
                <a:cs typeface="Univers LT Std 53 Extended"/>
              </a:defRPr>
            </a:lvl4pPr>
            <a:lvl5pPr marL="1828800" indent="0">
              <a:buNone/>
              <a:defRPr sz="2000" b="0" i="0">
                <a:latin typeface="Univers LT Std 53 Extended"/>
                <a:cs typeface="Univers LT Std 53 Extended"/>
              </a:defRPr>
            </a:lvl5pPr>
          </a:lstStyle>
          <a:p>
            <a:pPr lvl="0"/>
            <a:r>
              <a:rPr lang="en-US" dirty="0" smtClean="0"/>
              <a:t>Click to add body text. Body text should be NO LESS THAN 20pt!</a:t>
            </a:r>
            <a:endParaRPr lang="en-US" dirty="0"/>
          </a:p>
        </p:txBody>
      </p:sp>
      <p:sp>
        <p:nvSpPr>
          <p:cNvPr id="6" name="Title 1"/>
          <p:cNvSpPr>
            <a:spLocks noGrp="1"/>
          </p:cNvSpPr>
          <p:nvPr>
            <p:ph type="ctrTitle"/>
          </p:nvPr>
        </p:nvSpPr>
        <p:spPr>
          <a:xfrm>
            <a:off x="300604" y="4709674"/>
            <a:ext cx="8462814" cy="1000678"/>
          </a:xfrm>
        </p:spPr>
        <p:txBody>
          <a:bodyPr anchor="b" anchorCtr="0">
            <a:normAutofit/>
          </a:bodyPr>
          <a:lstStyle>
            <a:lvl1pPr algn="r">
              <a:defRPr sz="4800">
                <a:solidFill>
                  <a:srgbClr val="FFFFFF"/>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533573" y="5719022"/>
            <a:ext cx="8229600" cy="461665"/>
          </a:xfrm>
        </p:spPr>
        <p:txBody>
          <a:bodyPr>
            <a:spAutoFit/>
          </a:bodyPr>
          <a:lstStyle>
            <a:lvl1pPr marL="0" indent="0" algn="r">
              <a:lnSpc>
                <a:spcPct val="100000"/>
              </a:lnSpc>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9"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extLst>
      <p:ext uri="{BB962C8B-B14F-4D97-AF65-F5344CB8AC3E}">
        <p14:creationId xmlns:p14="http://schemas.microsoft.com/office/powerpoint/2010/main" val="162864543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11"/>
          <p:cNvSpPr>
            <a:spLocks noGrp="1"/>
          </p:cNvSpPr>
          <p:nvPr>
            <p:ph type="pic" sz="quarter" idx="15"/>
          </p:nvPr>
        </p:nvSpPr>
        <p:spPr>
          <a:xfrm>
            <a:off x="0" y="0"/>
            <a:ext cx="9144000" cy="662635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smtClean="0"/>
              <a:t>Drag picture to placeholder or click icon to add</a:t>
            </a:r>
            <a:endParaRPr lang="en-US" dirty="0"/>
          </a:p>
        </p:txBody>
      </p:sp>
      <p:sp>
        <p:nvSpPr>
          <p:cNvPr id="2" name="Title 1"/>
          <p:cNvSpPr>
            <a:spLocks noGrp="1"/>
          </p:cNvSpPr>
          <p:nvPr>
            <p:ph type="ctrTitle"/>
          </p:nvPr>
        </p:nvSpPr>
        <p:spPr>
          <a:xfrm>
            <a:off x="685800" y="2130425"/>
            <a:ext cx="7772400" cy="1470025"/>
          </a:xfrm>
        </p:spPr>
        <p:txBody>
          <a:bodyPr anchor="b" anchorCtr="0"/>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6"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5"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Picture Placeholder 11"/>
          <p:cNvSpPr>
            <a:spLocks noGrp="1"/>
          </p:cNvSpPr>
          <p:nvPr>
            <p:ph type="pic" sz="quarter" idx="15"/>
          </p:nvPr>
        </p:nvSpPr>
        <p:spPr>
          <a:xfrm>
            <a:off x="0" y="0"/>
            <a:ext cx="9144000" cy="662635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smtClean="0"/>
              <a:t>Drag picture to placeholder or click icon to add</a:t>
            </a: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6"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6"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8" name="Slide Number Placeholder 6"/>
          <p:cNvSpPr>
            <a:spLocks noGrp="1"/>
          </p:cNvSpPr>
          <p:nvPr>
            <p:ph type="sldNum" sz="quarter" idx="11"/>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Picture Placeholder 11"/>
          <p:cNvSpPr>
            <a:spLocks noGrp="1"/>
          </p:cNvSpPr>
          <p:nvPr>
            <p:ph type="pic" sz="quarter" idx="15"/>
          </p:nvPr>
        </p:nvSpPr>
        <p:spPr>
          <a:xfrm>
            <a:off x="0" y="0"/>
            <a:ext cx="9144000" cy="662635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smtClean="0"/>
              <a:t>Drag picture to placeholder or click icon to add</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5"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Picture Placeholder 11"/>
          <p:cNvSpPr>
            <a:spLocks noGrp="1"/>
          </p:cNvSpPr>
          <p:nvPr>
            <p:ph type="pic" sz="quarter" idx="15"/>
          </p:nvPr>
        </p:nvSpPr>
        <p:spPr>
          <a:xfrm>
            <a:off x="0" y="0"/>
            <a:ext cx="9144000" cy="6626352"/>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smtClean="0"/>
              <a:t>Drag picture to placeholder or click icon to add</a:t>
            </a:r>
            <a:endParaRPr lang="en-US" dirty="0"/>
          </a:p>
        </p:txBody>
      </p:sp>
      <p:sp>
        <p:nvSpPr>
          <p:cNvPr id="3"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4"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626352"/>
            <a:ext cx="9144000" cy="231648"/>
          </a:xfrm>
          <a:prstGeom prst="rect">
            <a:avLst/>
          </a:prstGeom>
          <a:solidFill>
            <a:srgbClr val="000000"/>
          </a:solidFill>
          <a:ln>
            <a:no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8" name="Picture 7" descr="UT_footers_fil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626352"/>
            <a:ext cx="9144000" cy="23164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539914" y="6541285"/>
            <a:ext cx="4056465" cy="365125"/>
          </a:xfrm>
          <a:prstGeom prst="rect">
            <a:avLst/>
          </a:prstGeom>
        </p:spPr>
        <p:txBody>
          <a:bodyPr vert="horz" lIns="91440" tIns="45720" rIns="91440" bIns="45720" rtlCol="0" anchor="ctr"/>
          <a:lstStyle>
            <a:lvl1pPr algn="ctr">
              <a:defRPr sz="1200" b="1">
                <a:solidFill>
                  <a:schemeClr val="tx1"/>
                </a:solidFill>
              </a:defRPr>
            </a:lvl1pPr>
          </a:lstStyle>
          <a:p>
            <a:r>
              <a:rPr lang="en-US" smtClean="0"/>
              <a:t>Presentation</a:t>
            </a:r>
            <a:endParaRPr lang="en-US"/>
          </a:p>
        </p:txBody>
      </p:sp>
      <p:sp>
        <p:nvSpPr>
          <p:cNvPr id="7" name="Slide Number Placeholder 6"/>
          <p:cNvSpPr>
            <a:spLocks noGrp="1"/>
          </p:cNvSpPr>
          <p:nvPr>
            <p:ph type="sldNum" sz="quarter" idx="4"/>
          </p:nvPr>
        </p:nvSpPr>
        <p:spPr>
          <a:xfrm>
            <a:off x="7299170" y="6541285"/>
            <a:ext cx="1387629" cy="365125"/>
          </a:xfrm>
          <a:prstGeom prst="rect">
            <a:avLst/>
          </a:prstGeom>
        </p:spPr>
        <p:txBody>
          <a:bodyPr vert="horz" lIns="91440" tIns="45720" rIns="91440" bIns="45720" rtlCol="0" anchor="ctr"/>
          <a:lstStyle>
            <a:lvl1pPr algn="r">
              <a:defRPr sz="1200" b="1">
                <a:solidFill>
                  <a:schemeClr val="tx1"/>
                </a:solidFill>
              </a:defRPr>
            </a:lvl1pPr>
          </a:lstStyle>
          <a:p>
            <a:fld id="{CB98EBDB-BC4E-8A4D-886B-109B9F97105B}" type="slidenum">
              <a:rPr lang="en-US" smtClean="0"/>
              <a:pPr/>
              <a:t>‹#›</a:t>
            </a:fld>
            <a:endParaRPr lang="en-US"/>
          </a:p>
        </p:txBody>
      </p:sp>
      <p:sp>
        <p:nvSpPr>
          <p:cNvPr id="9" name="Rectangle 8"/>
          <p:cNvSpPr/>
          <p:nvPr userDrawn="1"/>
        </p:nvSpPr>
        <p:spPr>
          <a:xfrm>
            <a:off x="0" y="6626352"/>
            <a:ext cx="9144000" cy="231648"/>
          </a:xfrm>
          <a:prstGeom prst="rect">
            <a:avLst/>
          </a:prstGeom>
          <a:solidFill>
            <a:srgbClr val="000000"/>
          </a:solidFill>
          <a:ln>
            <a:no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0" name="Picture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26352"/>
            <a:ext cx="9144000" cy="23164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4400" kern="1200">
          <a:ln w="3175" cmpd="sng">
            <a:noFill/>
            <a:prstDash val="lgDash"/>
            <a:bevel/>
          </a:ln>
          <a:solidFill>
            <a:schemeClr val="bg1"/>
          </a:solidFill>
          <a:effectLst>
            <a:outerShdw blurRad="50800" dist="38100" dir="2700000" algn="tl" rotWithShape="0">
              <a:prstClr val="black">
                <a:alpha val="70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effectLst>
            <a:outerShdw blurRad="50800" dist="38100" dir="2700000" algn="tl" rotWithShape="0">
              <a:prstClr val="black">
                <a:alpha val="70000"/>
              </a:prst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effectLst>
            <a:outerShdw blurRad="50800" dist="38100" dir="2700000" algn="tl" rotWithShape="0">
              <a:prstClr val="black">
                <a:alpha val="70000"/>
              </a:prst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effectLst>
            <a:outerShdw blurRad="50800" dist="38100" dir="2700000" algn="tl" rotWithShape="0">
              <a:prstClr val="black">
                <a:alpha val="70000"/>
              </a:prst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effectLst>
            <a:outerShdw blurRad="50800" dist="38100" dir="2700000" algn="tl" rotWithShape="0">
              <a:prstClr val="black">
                <a:alpha val="70000"/>
              </a:prst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effectLst>
            <a:outerShdw blurRad="50800" dist="38100" dir="2700000" algn="tl" rotWithShape="0">
              <a:prstClr val="black">
                <a:alpha val="70000"/>
              </a:prst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DuskTower1280x800.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876" r="6876"/>
          <a:stretch>
            <a:fillRect/>
          </a:stretch>
        </p:blipFill>
        <p:spPr/>
      </p:pic>
      <p:sp>
        <p:nvSpPr>
          <p:cNvPr id="7" name="Rectangle 6"/>
          <p:cNvSpPr/>
          <p:nvPr/>
        </p:nvSpPr>
        <p:spPr>
          <a:xfrm>
            <a:off x="0" y="4663840"/>
            <a:ext cx="9144000" cy="1962511"/>
          </a:xfrm>
          <a:prstGeom prst="rect">
            <a:avLst/>
          </a:prstGeom>
          <a:gradFill flip="none" rotWithShape="1">
            <a:gsLst>
              <a:gs pos="0">
                <a:schemeClr val="dk1">
                  <a:tint val="100000"/>
                  <a:shade val="100000"/>
                  <a:satMod val="130000"/>
                  <a:alpha val="71000"/>
                </a:schemeClr>
              </a:gs>
              <a:gs pos="100000">
                <a:schemeClr val="dk1">
                  <a:tint val="50000"/>
                  <a:shade val="100000"/>
                  <a:satMod val="350000"/>
                  <a:alpha val="0"/>
                </a:schemeClr>
              </a:gs>
            </a:gsLst>
            <a:lin ang="16200000" scaled="0"/>
            <a:tileRect/>
          </a:gra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323868" y="5399093"/>
            <a:ext cx="8604071" cy="1000678"/>
          </a:xfrm>
        </p:spPr>
        <p:txBody>
          <a:bodyPr/>
          <a:lstStyle/>
          <a:p>
            <a:r>
              <a:rPr lang="en-US" dirty="0" smtClean="0"/>
              <a:t>CSE Leadership Presentations</a:t>
            </a:r>
            <a:endParaRPr lang="en-US" dirty="0"/>
          </a:p>
        </p:txBody>
      </p:sp>
      <p:sp>
        <p:nvSpPr>
          <p:cNvPr id="5" name="Subtitle 4"/>
          <p:cNvSpPr>
            <a:spLocks noGrp="1"/>
          </p:cNvSpPr>
          <p:nvPr>
            <p:ph type="subTitle" idx="1"/>
          </p:nvPr>
        </p:nvSpPr>
        <p:spPr>
          <a:xfrm>
            <a:off x="361646" y="5266235"/>
            <a:ext cx="8227953" cy="461665"/>
          </a:xfrm>
        </p:spPr>
        <p:txBody>
          <a:bodyPr/>
          <a:lstStyle/>
          <a:p>
            <a:r>
              <a:rPr lang="en-US" dirty="0" smtClean="0"/>
              <a:t>Template and Style Guides</a:t>
            </a:r>
            <a:endParaRPr lang="en-US" dirty="0"/>
          </a:p>
        </p:txBody>
      </p:sp>
    </p:spTree>
    <p:extLst>
      <p:ext uri="{BB962C8B-B14F-4D97-AF65-F5344CB8AC3E}">
        <p14:creationId xmlns:p14="http://schemas.microsoft.com/office/powerpoint/2010/main" val="14319524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Pie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24818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746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2"/>
          </p:nvPr>
        </p:nvPicPr>
        <p:blipFill>
          <a:blip r:embed="rId3"/>
          <a:srcRect l="4113" r="4113"/>
          <a:stretch>
            <a:fillRect/>
          </a:stretch>
        </p:blipFill>
        <p:spPr/>
      </p:pic>
      <p:sp>
        <p:nvSpPr>
          <p:cNvPr id="7" name="Rectangle 6"/>
          <p:cNvSpPr/>
          <p:nvPr/>
        </p:nvSpPr>
        <p:spPr>
          <a:xfrm>
            <a:off x="0" y="4663840"/>
            <a:ext cx="9144000" cy="1962511"/>
          </a:xfrm>
          <a:prstGeom prst="rect">
            <a:avLst/>
          </a:prstGeom>
          <a:gradFill flip="none" rotWithShape="1">
            <a:gsLst>
              <a:gs pos="0">
                <a:schemeClr val="dk1">
                  <a:tint val="100000"/>
                  <a:shade val="100000"/>
                  <a:satMod val="130000"/>
                  <a:alpha val="71000"/>
                </a:schemeClr>
              </a:gs>
              <a:gs pos="100000">
                <a:schemeClr val="dk1">
                  <a:tint val="50000"/>
                  <a:shade val="100000"/>
                  <a:satMod val="350000"/>
                  <a:alpha val="0"/>
                </a:schemeClr>
              </a:gs>
            </a:gsLst>
            <a:lin ang="16200000" scaled="0"/>
            <a:tileRect/>
          </a:gra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ctrTitle"/>
          </p:nvPr>
        </p:nvSpPr>
        <p:spPr/>
        <p:txBody>
          <a:bodyPr/>
          <a:lstStyle/>
          <a:p>
            <a:r>
              <a:rPr lang="en-US" dirty="0" smtClean="0"/>
              <a:t>Big Pictures </a:t>
            </a:r>
            <a:r>
              <a:rPr lang="en-US" dirty="0"/>
              <a:t>A</a:t>
            </a:r>
            <a:r>
              <a:rPr lang="en-US" dirty="0" smtClean="0"/>
              <a:t>re Nice</a:t>
            </a:r>
            <a:endParaRPr lang="en-US" dirty="0"/>
          </a:p>
        </p:txBody>
      </p:sp>
      <p:sp>
        <p:nvSpPr>
          <p:cNvPr id="5" name="Subtitle 4"/>
          <p:cNvSpPr>
            <a:spLocks noGrp="1"/>
          </p:cNvSpPr>
          <p:nvPr>
            <p:ph type="subTitle" idx="1"/>
          </p:nvPr>
        </p:nvSpPr>
        <p:spPr>
          <a:xfrm>
            <a:off x="361646" y="5714796"/>
            <a:ext cx="8227953" cy="830997"/>
          </a:xfrm>
        </p:spPr>
        <p:txBody>
          <a:bodyPr/>
          <a:lstStyle/>
          <a:p>
            <a:r>
              <a:rPr lang="en-US" dirty="0" smtClean="0"/>
              <a:t>Drag and drop from our </a:t>
            </a:r>
            <a:r>
              <a:rPr lang="en-US" dirty="0" err="1" smtClean="0"/>
              <a:t>flickr</a:t>
            </a:r>
            <a:r>
              <a:rPr lang="en-US" dirty="0" smtClean="0"/>
              <a:t> site. Use “Large 1024” to reduce pixilation on full screen images. *See notes</a:t>
            </a:r>
            <a:endParaRPr lang="en-US" dirty="0"/>
          </a:p>
        </p:txBody>
      </p:sp>
    </p:spTree>
    <p:extLst>
      <p:ext uri="{BB962C8B-B14F-4D97-AF65-F5344CB8AC3E}">
        <p14:creationId xmlns:p14="http://schemas.microsoft.com/office/powerpoint/2010/main" val="15457746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63840"/>
            <a:ext cx="9144000" cy="1962511"/>
          </a:xfrm>
          <a:prstGeom prst="rect">
            <a:avLst/>
          </a:prstGeom>
          <a:gradFill flip="none" rotWithShape="1">
            <a:gsLst>
              <a:gs pos="0">
                <a:schemeClr val="dk1">
                  <a:tint val="100000"/>
                  <a:shade val="100000"/>
                  <a:satMod val="130000"/>
                  <a:alpha val="71000"/>
                </a:schemeClr>
              </a:gs>
              <a:gs pos="100000">
                <a:schemeClr val="dk1">
                  <a:tint val="50000"/>
                  <a:shade val="100000"/>
                  <a:satMod val="350000"/>
                  <a:alpha val="0"/>
                </a:schemeClr>
              </a:gs>
            </a:gsLst>
            <a:lin ang="16200000" scaled="0"/>
            <a:tileRect/>
          </a:gra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1"/>
          </p:nvPr>
        </p:nvSpPr>
        <p:spPr>
          <a:xfrm>
            <a:off x="353929" y="767788"/>
            <a:ext cx="5281612" cy="3503287"/>
          </a:xfrm>
        </p:spPr>
        <p:txBody>
          <a:bodyPr>
            <a:normAutofit/>
          </a:bodyPr>
          <a:lstStyle/>
          <a:p>
            <a:r>
              <a:rPr lang="en-US" dirty="0"/>
              <a:t>Use the provided black to transparent gradient </a:t>
            </a:r>
            <a:r>
              <a:rPr lang="en-US" dirty="0" smtClean="0"/>
              <a:t>(see below</a:t>
            </a:r>
            <a:r>
              <a:rPr lang="en-US" dirty="0"/>
              <a:t>) if your image is too “busy” to </a:t>
            </a:r>
            <a:r>
              <a:rPr lang="en-US" dirty="0" smtClean="0"/>
              <a:t>easily read the text. This gradient can be copied and pasted to other slides but be sure to layer them ABOVE the image and BELOW your text. They can be stretched vertically to accommodate the amount of text in your slide but should always take up the entire width of the slide. </a:t>
            </a:r>
            <a:r>
              <a:rPr lang="en-US" dirty="0" smtClean="0">
                <a:solidFill>
                  <a:schemeClr val="accent1"/>
                </a:solidFill>
              </a:rPr>
              <a:t>You can copy and paste the gradient from this page as needed</a:t>
            </a:r>
            <a:r>
              <a:rPr lang="en-US" dirty="0" smtClean="0"/>
              <a:t>.</a:t>
            </a:r>
            <a:endParaRPr lang="en-US" dirty="0"/>
          </a:p>
        </p:txBody>
      </p:sp>
      <p:sp>
        <p:nvSpPr>
          <p:cNvPr id="4" name="Title 3"/>
          <p:cNvSpPr>
            <a:spLocks noGrp="1"/>
          </p:cNvSpPr>
          <p:nvPr>
            <p:ph type="ctrTitle"/>
          </p:nvPr>
        </p:nvSpPr>
        <p:spPr/>
        <p:txBody>
          <a:bodyPr/>
          <a:lstStyle/>
          <a:p>
            <a:r>
              <a:rPr lang="en-US" dirty="0" smtClean="0"/>
              <a:t>Gradients</a:t>
            </a:r>
            <a:endParaRPr lang="en-US" dirty="0"/>
          </a:p>
        </p:txBody>
      </p:sp>
      <p:sp>
        <p:nvSpPr>
          <p:cNvPr id="5" name="Subtitle 4"/>
          <p:cNvSpPr>
            <a:spLocks noGrp="1"/>
          </p:cNvSpPr>
          <p:nvPr>
            <p:ph type="subTitle" idx="1"/>
          </p:nvPr>
        </p:nvSpPr>
        <p:spPr/>
        <p:txBody>
          <a:bodyPr/>
          <a:lstStyle/>
          <a:p>
            <a:r>
              <a:rPr lang="en-US" dirty="0" smtClean="0"/>
              <a:t>Used to Increase Legibility</a:t>
            </a:r>
            <a:endParaRPr lang="en-US" dirty="0"/>
          </a:p>
        </p:txBody>
      </p:sp>
    </p:spTree>
    <p:extLst>
      <p:ext uri="{BB962C8B-B14F-4D97-AF65-F5344CB8AC3E}">
        <p14:creationId xmlns:p14="http://schemas.microsoft.com/office/powerpoint/2010/main" val="15328248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Framed Pictures</a:t>
            </a:r>
            <a:endParaRPr lang="en-US" sz="3600" dirty="0"/>
          </a:p>
        </p:txBody>
      </p:sp>
      <p:pic>
        <p:nvPicPr>
          <p:cNvPr id="8" name="Picture Placeholder 7" descr="Touch-Screen-Technology.jpg"/>
          <p:cNvPicPr>
            <a:picLocks noGrp="1" noChangeAspect="1"/>
          </p:cNvPicPr>
          <p:nvPr>
            <p:ph type="pic" idx="1"/>
          </p:nvPr>
        </p:nvPicPr>
        <p:blipFill>
          <a:blip r:embed="rId2">
            <a:extLst>
              <a:ext uri="{28A0092B-C50C-407E-A947-70E740481C1C}">
                <a14:useLocalDpi xmlns:a14="http://schemas.microsoft.com/office/drawing/2010/main" val="0"/>
              </a:ext>
            </a:extLst>
          </a:blip>
          <a:srcRect t="3074" b="3074"/>
          <a:stretch>
            <a:fillRect/>
          </a:stretch>
        </p:blipFill>
        <p:spPr>
          <a:prstGeom prst="rect">
            <a:avLst/>
          </a:prstGeom>
          <a:solidFill>
            <a:srgbClr val="FFFFFF">
              <a:shade val="85000"/>
            </a:srgbClr>
          </a:solidFill>
          <a:ln w="285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sz="half" idx="2"/>
          </p:nvPr>
        </p:nvSpPr>
        <p:spPr/>
        <p:txBody>
          <a:bodyPr/>
          <a:lstStyle/>
          <a:p>
            <a:r>
              <a:rPr lang="en-US" dirty="0" smtClean="0"/>
              <a:t>Use “simple frame, white” picture style and change the line weights to 2 ¼ pt.</a:t>
            </a:r>
            <a:endParaRPr lang="en-US" dirty="0"/>
          </a:p>
        </p:txBody>
      </p:sp>
    </p:spTree>
    <p:extLst>
      <p:ext uri="{BB962C8B-B14F-4D97-AF65-F5344CB8AC3E}">
        <p14:creationId xmlns:p14="http://schemas.microsoft.com/office/powerpoint/2010/main" val="3198585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Headers are 44 </a:t>
            </a:r>
            <a:r>
              <a:rPr lang="en-US" dirty="0" err="1" smtClean="0"/>
              <a:t>pt</a:t>
            </a:r>
            <a:endParaRPr lang="en-US" dirty="0"/>
          </a:p>
        </p:txBody>
      </p:sp>
      <p:sp>
        <p:nvSpPr>
          <p:cNvPr id="3" name="Content Placeholder 2"/>
          <p:cNvSpPr>
            <a:spLocks noGrp="1"/>
          </p:cNvSpPr>
          <p:nvPr>
            <p:ph idx="1"/>
          </p:nvPr>
        </p:nvSpPr>
        <p:spPr>
          <a:xfrm>
            <a:off x="457200" y="1600200"/>
            <a:ext cx="8229600" cy="4849993"/>
          </a:xfrm>
        </p:spPr>
        <p:txBody>
          <a:bodyPr>
            <a:normAutofit/>
          </a:bodyPr>
          <a:lstStyle/>
          <a:p>
            <a:pPr marL="0" indent="0">
              <a:buNone/>
            </a:pPr>
            <a:r>
              <a:rPr lang="en-US" b="1" dirty="0" smtClean="0"/>
              <a:t>Subheads are Bold at 32 </a:t>
            </a:r>
            <a:r>
              <a:rPr lang="en-US" b="1" dirty="0" err="1" smtClean="0"/>
              <a:t>pt</a:t>
            </a:r>
            <a:endParaRPr lang="en-US" b="1" dirty="0" smtClean="0"/>
          </a:p>
          <a:p>
            <a:r>
              <a:rPr lang="en-US" dirty="0" smtClean="0"/>
              <a:t>Body copy can be bulleted or not </a:t>
            </a:r>
          </a:p>
          <a:p>
            <a:r>
              <a:rPr lang="en-US" dirty="0" smtClean="0"/>
              <a:t>Text will resize automatically but should stay above 20 </a:t>
            </a:r>
            <a:r>
              <a:rPr lang="en-US" dirty="0" err="1" smtClean="0"/>
              <a:t>pt</a:t>
            </a:r>
            <a:r>
              <a:rPr lang="en-US" dirty="0" smtClean="0"/>
              <a:t> as a rule</a:t>
            </a:r>
          </a:p>
          <a:p>
            <a:r>
              <a:rPr lang="en-US" dirty="0" smtClean="0"/>
              <a:t>Secondary copy will automatically be a bit smaller than primary copy</a:t>
            </a:r>
          </a:p>
          <a:p>
            <a:pPr lvl="2"/>
            <a:r>
              <a:rPr lang="en-US" dirty="0" smtClean="0"/>
              <a:t>Same with the lower levels. </a:t>
            </a:r>
          </a:p>
          <a:p>
            <a:pPr lvl="3"/>
            <a:r>
              <a:rPr lang="en-US" dirty="0" smtClean="0"/>
              <a:t>You can bold small text to increase legibility (in a chart or table for example) </a:t>
            </a:r>
          </a:p>
          <a:p>
            <a:pPr lvl="4"/>
            <a:r>
              <a:rPr lang="en-US" sz="1800" b="1" dirty="0"/>
              <a:t>T</a:t>
            </a:r>
            <a:r>
              <a:rPr lang="en-US" sz="1800" b="1" dirty="0" smtClean="0"/>
              <a:t>his </a:t>
            </a:r>
            <a:r>
              <a:rPr lang="en-US" sz="1800" dirty="0" smtClean="0"/>
              <a:t>Vs. This </a:t>
            </a:r>
            <a:endParaRPr lang="en-US" sz="1800" dirty="0"/>
          </a:p>
          <a:p>
            <a:pPr lvl="4"/>
            <a:endParaRPr lang="en-US" sz="1800" b="1" dirty="0"/>
          </a:p>
        </p:txBody>
      </p:sp>
    </p:spTree>
    <p:extLst>
      <p:ext uri="{BB962C8B-B14F-4D97-AF65-F5344CB8AC3E}">
        <p14:creationId xmlns:p14="http://schemas.microsoft.com/office/powerpoint/2010/main" val="33445600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Palette</a:t>
            </a:r>
            <a:endParaRPr lang="en-US" dirty="0"/>
          </a:p>
        </p:txBody>
      </p:sp>
      <p:sp>
        <p:nvSpPr>
          <p:cNvPr id="3" name="Content Placeholder 2"/>
          <p:cNvSpPr>
            <a:spLocks noGrp="1"/>
          </p:cNvSpPr>
          <p:nvPr>
            <p:ph idx="1"/>
          </p:nvPr>
        </p:nvSpPr>
        <p:spPr>
          <a:xfrm>
            <a:off x="457200" y="1600200"/>
            <a:ext cx="8229600" cy="4713020"/>
          </a:xfrm>
        </p:spPr>
        <p:txBody>
          <a:bodyPr>
            <a:normAutofit/>
          </a:bodyPr>
          <a:lstStyle/>
          <a:p>
            <a:r>
              <a:rPr lang="en-US" dirty="0" smtClean="0"/>
              <a:t>The CSE color </a:t>
            </a:r>
            <a:r>
              <a:rPr lang="en-US" dirty="0"/>
              <a:t>p</a:t>
            </a:r>
            <a:r>
              <a:rPr lang="en-US" dirty="0" smtClean="0"/>
              <a:t>alette is the default color palette for this theme and template. </a:t>
            </a:r>
          </a:p>
          <a:p>
            <a:r>
              <a:rPr lang="en-US" dirty="0" smtClean="0"/>
              <a:t>Strict adherence to the CSE color palette creates unity and harmony throughout your presentation.</a:t>
            </a:r>
          </a:p>
          <a:p>
            <a:r>
              <a:rPr lang="en-US" dirty="0" smtClean="0"/>
              <a:t>Contrast is the most important part in picking colors. High contrast </a:t>
            </a:r>
            <a:r>
              <a:rPr lang="en-US" dirty="0" smtClean="0">
                <a:solidFill>
                  <a:srgbClr val="FAB000"/>
                </a:solidFill>
              </a:rPr>
              <a:t>increases</a:t>
            </a:r>
            <a:r>
              <a:rPr lang="en-US" dirty="0" smtClean="0"/>
              <a:t> </a:t>
            </a:r>
            <a:r>
              <a:rPr lang="en-US" dirty="0" smtClean="0">
                <a:solidFill>
                  <a:schemeClr val="bg1"/>
                </a:solidFill>
              </a:rPr>
              <a:t>legibility </a:t>
            </a:r>
            <a:r>
              <a:rPr lang="en-US" dirty="0" smtClean="0"/>
              <a:t>and calls more </a:t>
            </a:r>
            <a:r>
              <a:rPr lang="en-US" dirty="0" smtClean="0">
                <a:solidFill>
                  <a:schemeClr val="bg1"/>
                </a:solidFill>
              </a:rPr>
              <a:t>attention</a:t>
            </a:r>
            <a:r>
              <a:rPr lang="en-US" dirty="0" smtClean="0"/>
              <a:t>. Low contrast does the </a:t>
            </a:r>
            <a:r>
              <a:rPr lang="en-US" dirty="0" smtClean="0">
                <a:solidFill>
                  <a:schemeClr val="bg2"/>
                </a:solidFill>
              </a:rPr>
              <a:t>opposite</a:t>
            </a:r>
            <a:r>
              <a:rPr lang="en-US" dirty="0" smtClean="0"/>
              <a:t>.</a:t>
            </a:r>
          </a:p>
        </p:txBody>
      </p:sp>
    </p:spTree>
    <p:extLst>
      <p:ext uri="{BB962C8B-B14F-4D97-AF65-F5344CB8AC3E}">
        <p14:creationId xmlns:p14="http://schemas.microsoft.com/office/powerpoint/2010/main" val="33453805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Footers and Slide #s</a:t>
            </a:r>
            <a:endParaRPr lang="en-US" dirty="0"/>
          </a:p>
        </p:txBody>
      </p:sp>
      <p:sp>
        <p:nvSpPr>
          <p:cNvPr id="3" name="Content Placeholder 2"/>
          <p:cNvSpPr>
            <a:spLocks noGrp="1"/>
          </p:cNvSpPr>
          <p:nvPr>
            <p:ph idx="1"/>
          </p:nvPr>
        </p:nvSpPr>
        <p:spPr/>
        <p:txBody>
          <a:bodyPr/>
          <a:lstStyle/>
          <a:p>
            <a:pPr marL="342900" lvl="2" indent="-342900"/>
            <a:r>
              <a:rPr lang="en-US" dirty="0" smtClean="0"/>
              <a:t>The main branded footer will be embedded in the slide master.</a:t>
            </a:r>
          </a:p>
          <a:p>
            <a:pPr marL="342900" lvl="2" indent="-342900"/>
            <a:r>
              <a:rPr lang="en-US" dirty="0" smtClean="0"/>
              <a:t>Additional footers and slide </a:t>
            </a:r>
            <a:r>
              <a:rPr lang="en-US" dirty="0"/>
              <a:t>numbers </a:t>
            </a:r>
            <a:r>
              <a:rPr lang="en-US" dirty="0" smtClean="0"/>
              <a:t>can </a:t>
            </a:r>
            <a:r>
              <a:rPr lang="en-US" dirty="0"/>
              <a:t>be turned on by going to </a:t>
            </a:r>
            <a:r>
              <a:rPr lang="en-US" dirty="0">
                <a:solidFill>
                  <a:schemeClr val="accent1"/>
                </a:solidFill>
              </a:rPr>
              <a:t>Insert&gt;Header and Footer </a:t>
            </a:r>
            <a:r>
              <a:rPr lang="en-US" dirty="0"/>
              <a:t>and turning them on or off as </a:t>
            </a:r>
            <a:r>
              <a:rPr lang="en-US" dirty="0" smtClean="0"/>
              <a:t>needed.</a:t>
            </a:r>
            <a:endParaRPr lang="en-US" dirty="0">
              <a:solidFill>
                <a:schemeClr val="accent2"/>
              </a:solidFill>
            </a:endParaRPr>
          </a:p>
          <a:p>
            <a:endParaRPr lang="en-US" dirty="0"/>
          </a:p>
        </p:txBody>
      </p:sp>
    </p:spTree>
    <p:extLst>
      <p:ext uri="{BB962C8B-B14F-4D97-AF65-F5344CB8AC3E}">
        <p14:creationId xmlns:p14="http://schemas.microsoft.com/office/powerpoint/2010/main" val="14486104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Layout Options</a:t>
            </a:r>
            <a:endParaRPr lang="en-US" dirty="0"/>
          </a:p>
        </p:txBody>
      </p:sp>
      <p:pic>
        <p:nvPicPr>
          <p:cNvPr id="8" name="Content Placeholder 7" descr="early-computer.jpg"/>
          <p:cNvPicPr>
            <a:picLocks noGrp="1" noChangeAspect="1"/>
          </p:cNvPicPr>
          <p:nvPr>
            <p:ph sz="half" idx="1"/>
          </p:nvPr>
        </p:nvPicPr>
        <p:blipFill>
          <a:blip r:embed="rId2">
            <a:extLst>
              <a:ext uri="{28A0092B-C50C-407E-A947-70E740481C1C}">
                <a14:useLocalDpi xmlns:a14="http://schemas.microsoft.com/office/drawing/2010/main" val="0"/>
              </a:ext>
            </a:extLst>
          </a:blip>
          <a:srcRect l="14307" r="14307"/>
          <a:stretch>
            <a:fillRect/>
          </a:stretch>
        </p:blipFill>
        <p:spPr>
          <a:prstGeom prst="rect">
            <a:avLst/>
          </a:prstGeom>
          <a:solidFill>
            <a:srgbClr val="FFFFFF">
              <a:shade val="85000"/>
            </a:srgbClr>
          </a:solidFill>
          <a:ln w="285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p:cNvSpPr>
            <a:spLocks noGrp="1"/>
          </p:cNvSpPr>
          <p:nvPr>
            <p:ph sz="half" idx="2"/>
          </p:nvPr>
        </p:nvSpPr>
        <p:spPr/>
        <p:txBody>
          <a:bodyPr/>
          <a:lstStyle/>
          <a:p>
            <a:pPr marL="0" indent="0">
              <a:buNone/>
            </a:pPr>
            <a:r>
              <a:rPr lang="en-US" b="1" dirty="0" smtClean="0"/>
              <a:t>Look at this layout</a:t>
            </a:r>
          </a:p>
          <a:p>
            <a:r>
              <a:rPr lang="en-US" dirty="0" smtClean="0"/>
              <a:t>See the Hierarchy?</a:t>
            </a:r>
          </a:p>
          <a:p>
            <a:pPr lvl="1"/>
            <a:r>
              <a:rPr lang="en-US" dirty="0" smtClean="0"/>
              <a:t>1</a:t>
            </a:r>
            <a:r>
              <a:rPr lang="en-US" baseline="30000" dirty="0" smtClean="0"/>
              <a:t>st</a:t>
            </a:r>
            <a:r>
              <a:rPr lang="en-US" dirty="0" smtClean="0"/>
              <a:t> level = Bold, no bullets</a:t>
            </a:r>
          </a:p>
          <a:p>
            <a:pPr lvl="1"/>
            <a:r>
              <a:rPr lang="en-US" dirty="0" smtClean="0"/>
              <a:t>2</a:t>
            </a:r>
            <a:r>
              <a:rPr lang="en-US" baseline="30000" dirty="0" smtClean="0"/>
              <a:t>nd</a:t>
            </a:r>
            <a:r>
              <a:rPr lang="en-US" dirty="0" smtClean="0"/>
              <a:t> level = Standard weight with bullets</a:t>
            </a:r>
          </a:p>
          <a:p>
            <a:pPr lvl="1"/>
            <a:r>
              <a:rPr lang="en-US" dirty="0" smtClean="0"/>
              <a:t>3</a:t>
            </a:r>
            <a:r>
              <a:rPr lang="en-US" baseline="30000" dirty="0" smtClean="0"/>
              <a:t>rd</a:t>
            </a:r>
            <a:r>
              <a:rPr lang="en-US" dirty="0" smtClean="0"/>
              <a:t> level = Dashes</a:t>
            </a:r>
          </a:p>
          <a:p>
            <a:pPr lvl="2"/>
            <a:r>
              <a:rPr lang="en-US" dirty="0" smtClean="0"/>
              <a:t>Get the idea?</a:t>
            </a:r>
            <a:endParaRPr lang="en-US" dirty="0"/>
          </a:p>
        </p:txBody>
      </p:sp>
    </p:spTree>
    <p:extLst>
      <p:ext uri="{BB962C8B-B14F-4D97-AF65-F5344CB8AC3E}">
        <p14:creationId xmlns:p14="http://schemas.microsoft.com/office/powerpoint/2010/main" val="13649719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Column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1350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0255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adership_Presentation_Style_Guides_UT">
  <a:themeElements>
    <a:clrScheme name="PC_HSB">
      <a:dk1>
        <a:srgbClr val="000000"/>
      </a:dk1>
      <a:lt1>
        <a:srgbClr val="FFFFFF"/>
      </a:lt1>
      <a:dk2>
        <a:srgbClr val="2E333C"/>
      </a:dk2>
      <a:lt2>
        <a:srgbClr val="6E7177"/>
      </a:lt2>
      <a:accent1>
        <a:srgbClr val="FAB000"/>
      </a:accent1>
      <a:accent2>
        <a:srgbClr val="D14B0B"/>
      </a:accent2>
      <a:accent3>
        <a:srgbClr val="76CAF6"/>
      </a:accent3>
      <a:accent4>
        <a:srgbClr val="0D67BA"/>
      </a:accent4>
      <a:accent5>
        <a:srgbClr val="4FA425"/>
      </a:accent5>
      <a:accent6>
        <a:srgbClr val="E3D8AA"/>
      </a:accent6>
      <a:hlink>
        <a:srgbClr val="AE8751"/>
      </a:hlink>
      <a:folHlink>
        <a:srgbClr val="E7DD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outerShdw blurRad="40000" dist="23000" dir="5400000" rotWithShape="0">
            <a:srgbClr val="000000">
              <a:alpha val="70000"/>
            </a:srgbClr>
          </a:outerShdw>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err="1" smtClean="0">
            <a:solidFill>
              <a:schemeClr val="bg1"/>
            </a:solidFill>
            <a:effectLst>
              <a:outerShdw blurRad="50800" dist="38100" dir="2700000" algn="tl" rotWithShape="0">
                <a:srgbClr val="000000">
                  <a:alpha val="70000"/>
                </a:srgbClr>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Leadership_Presentation_Style_Guides_UT.thmx</Template>
  <TotalTime>374</TotalTime>
  <Words>447</Words>
  <Application>Microsoft Macintosh PowerPoint</Application>
  <PresentationFormat>On-screen Show (4:3)</PresentationFormat>
  <Paragraphs>40</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Leadership_Presentation_Style_Guides_UT</vt:lpstr>
      <vt:lpstr>CSE Leadership Presentations</vt:lpstr>
      <vt:lpstr>Big Pictures Are Nice</vt:lpstr>
      <vt:lpstr>Gradients</vt:lpstr>
      <vt:lpstr>Framed Pictures</vt:lpstr>
      <vt:lpstr>Standard Headers are 44 pt</vt:lpstr>
      <vt:lpstr>Color Palette</vt:lpstr>
      <vt:lpstr>Footers and Slide #s</vt:lpstr>
      <vt:lpstr>Layout Options</vt:lpstr>
      <vt:lpstr>Example of Column Chart</vt:lpstr>
      <vt:lpstr>Example of a Pie Chart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Texas Army National Guard</dc:creator>
  <cp:lastModifiedBy>Caleb Horn</cp:lastModifiedBy>
  <cp:revision>41</cp:revision>
  <dcterms:created xsi:type="dcterms:W3CDTF">2012-01-09T21:25:05Z</dcterms:created>
  <dcterms:modified xsi:type="dcterms:W3CDTF">2012-06-06T15:36:13Z</dcterms:modified>
</cp:coreProperties>
</file>